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DA20-4660-4DCD-9C87-0C1C7DD7CF94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6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4929222" cy="4929222"/>
          </a:xfrm>
          <a:prstGeom prst="rect">
            <a:avLst/>
          </a:prstGeom>
        </p:spPr>
      </p:pic>
      <p:pic>
        <p:nvPicPr>
          <p:cNvPr id="6" name="Рисунок 5" descr="IMG_20150603_173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28604"/>
            <a:ext cx="2000263" cy="1500198"/>
          </a:xfrm>
          <a:prstGeom prst="rect">
            <a:avLst/>
          </a:prstGeom>
        </p:spPr>
      </p:pic>
      <p:pic>
        <p:nvPicPr>
          <p:cNvPr id="7" name="Рисунок 6" descr="IMG_20150603_173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143116"/>
            <a:ext cx="2000264" cy="1500199"/>
          </a:xfrm>
          <a:prstGeom prst="rect">
            <a:avLst/>
          </a:prstGeom>
        </p:spPr>
      </p:pic>
      <p:pic>
        <p:nvPicPr>
          <p:cNvPr id="8" name="Рисунок 7" descr="IMG_20150603_1732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7" y="3857628"/>
            <a:ext cx="2000265" cy="1500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232" y="557214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 Standard VX-231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50603_172626.jpg"/>
          <p:cNvPicPr>
            <a:picLocks noChangeAspect="1"/>
          </p:cNvPicPr>
          <p:nvPr/>
        </p:nvPicPr>
        <p:blipFill>
          <a:blip r:embed="rId2" cstate="print"/>
          <a:srcRect l="20389" t="15534" r="22330" b="2913"/>
          <a:stretch>
            <a:fillRect/>
          </a:stretch>
        </p:blipFill>
        <p:spPr>
          <a:xfrm>
            <a:off x="2000232" y="214290"/>
            <a:ext cx="5072098" cy="5415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5786454"/>
            <a:ext cx="8457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 и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Fake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идентичны, за исключением тактильных ощущений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качеством пластика, который, впрочем, не плох, но…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603_172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784" y="357166"/>
            <a:ext cx="2571767" cy="1928826"/>
          </a:xfrm>
        </p:spPr>
      </p:pic>
      <p:pic>
        <p:nvPicPr>
          <p:cNvPr id="5" name="Рисунок 4" descr="IMG_20150603_172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2303" y="3643314"/>
            <a:ext cx="2595581" cy="1946686"/>
          </a:xfrm>
          <a:prstGeom prst="rect">
            <a:avLst/>
          </a:prstGeom>
        </p:spPr>
      </p:pic>
      <p:pic>
        <p:nvPicPr>
          <p:cNvPr id="6" name="Рисунок 5" descr="IMG_20150603_172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57166"/>
            <a:ext cx="2571768" cy="1928826"/>
          </a:xfrm>
          <a:prstGeom prst="rect">
            <a:avLst/>
          </a:prstGeom>
        </p:spPr>
      </p:pic>
      <p:pic>
        <p:nvPicPr>
          <p:cNvPr id="7" name="Рисунок 6" descr="IMG_20150603_1728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643314"/>
            <a:ext cx="2571768" cy="1928826"/>
          </a:xfrm>
          <a:prstGeom prst="rect">
            <a:avLst/>
          </a:prstGeom>
        </p:spPr>
      </p:pic>
      <p:pic>
        <p:nvPicPr>
          <p:cNvPr id="9" name="Рисунок 8" descr="IMG_20150603_1724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3" y="357166"/>
            <a:ext cx="2571767" cy="1928826"/>
          </a:xfrm>
          <a:prstGeom prst="rect">
            <a:avLst/>
          </a:prstGeom>
        </p:spPr>
      </p:pic>
      <p:pic>
        <p:nvPicPr>
          <p:cNvPr id="10" name="Рисунок 9" descr="IMG_20150603_1723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643314"/>
            <a:ext cx="2571736" cy="1928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278605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Выпирающие контакты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Другая, но очень похожая наклейка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278605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Кнопка </a:t>
            </a:r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PTT 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отличается насечками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клавиши другие и                     туго нажимаются, практически без щелчка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285749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Неаккуратный разъем для гарнитуры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«Разбитый» антенный разъем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600076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ИНТЕРЕСНОЕ ЕЩЁ ВПЕРЕДИ!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603_161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3905277" cy="2928958"/>
          </a:xfrm>
          <a:prstGeom prst="rect">
            <a:avLst/>
          </a:prstGeom>
        </p:spPr>
      </p:pic>
      <p:pic>
        <p:nvPicPr>
          <p:cNvPr id="3" name="Рисунок 2" descr="IMG_20150603_164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876"/>
            <a:ext cx="3929090" cy="2946818"/>
          </a:xfrm>
          <a:prstGeom prst="rect">
            <a:avLst/>
          </a:prstGeom>
        </p:spPr>
      </p:pic>
      <p:pic>
        <p:nvPicPr>
          <p:cNvPr id="4" name="Рисунок 3" descr="IMG_20150603_164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66"/>
            <a:ext cx="3929058" cy="2946794"/>
          </a:xfrm>
          <a:prstGeom prst="rect">
            <a:avLst/>
          </a:prstGeom>
        </p:spPr>
      </p:pic>
      <p:pic>
        <p:nvPicPr>
          <p:cNvPr id="5" name="Рисунок 4" descr="IMG_20150603_164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571876"/>
            <a:ext cx="3929088" cy="29468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603_164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357562"/>
            <a:ext cx="4191029" cy="3143272"/>
          </a:xfrm>
          <a:prstGeom prst="rect">
            <a:avLst/>
          </a:prstGeom>
        </p:spPr>
      </p:pic>
      <p:pic>
        <p:nvPicPr>
          <p:cNvPr id="3" name="Рисунок 2" descr="IMG_20150603_164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52"/>
            <a:ext cx="4190998" cy="3143248"/>
          </a:xfrm>
          <a:prstGeom prst="rect">
            <a:avLst/>
          </a:prstGeom>
        </p:spPr>
      </p:pic>
      <p:pic>
        <p:nvPicPr>
          <p:cNvPr id="4" name="Рисунок 3" descr="IMG_20150603_164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26" y="3357562"/>
            <a:ext cx="2357436" cy="3143248"/>
          </a:xfrm>
          <a:prstGeom prst="rect">
            <a:avLst/>
          </a:prstGeom>
        </p:spPr>
      </p:pic>
      <p:pic>
        <p:nvPicPr>
          <p:cNvPr id="5" name="Рисунок 4" descr="IMG_20150603_164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42852"/>
            <a:ext cx="235745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50603_171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66"/>
            <a:ext cx="3333773" cy="2500330"/>
          </a:xfrm>
          <a:prstGeom prst="rect">
            <a:avLst/>
          </a:prstGeom>
        </p:spPr>
      </p:pic>
      <p:pic>
        <p:nvPicPr>
          <p:cNvPr id="4" name="Рисунок 3" descr="IMG_20150603_164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1" y="3143248"/>
            <a:ext cx="2357436" cy="3143248"/>
          </a:xfrm>
          <a:prstGeom prst="rect">
            <a:avLst/>
          </a:prstGeom>
        </p:spPr>
      </p:pic>
      <p:pic>
        <p:nvPicPr>
          <p:cNvPr id="6" name="Рисунок 5" descr="IMG_20150603_164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143248"/>
            <a:ext cx="4191030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64291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Оригинальное программное обеспечение «не видит» станцию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плате отсутствуют некоторые микросхемы отвечающие за передатчик, усилитель и приемник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50603_17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000528" cy="3000396"/>
          </a:xfrm>
          <a:prstGeom prst="rect">
            <a:avLst/>
          </a:prstGeom>
        </p:spPr>
      </p:pic>
      <p:pic>
        <p:nvPicPr>
          <p:cNvPr id="6" name="Рисунок 5" descr="IMG_20150603_172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00437"/>
            <a:ext cx="4000528" cy="3000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6314" y="135729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TX: 3,59 W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(заявлено 5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14818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RX: -118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стандарту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 Standard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подлежит отбраковке)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напоследок – комплектация…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MG_20150603_173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1875248" cy="2500330"/>
          </a:xfrm>
          <a:prstGeom prst="rect">
            <a:avLst/>
          </a:prstGeom>
        </p:spPr>
      </p:pic>
      <p:pic>
        <p:nvPicPr>
          <p:cNvPr id="4" name="Рисунок 3" descr="IMG_20150603_173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000108"/>
            <a:ext cx="1875248" cy="2500330"/>
          </a:xfrm>
          <a:prstGeom prst="rect">
            <a:avLst/>
          </a:prstGeom>
        </p:spPr>
      </p:pic>
      <p:pic>
        <p:nvPicPr>
          <p:cNvPr id="5" name="Рисунок 4" descr="IMG_20150603_173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4000504"/>
            <a:ext cx="1875248" cy="2500330"/>
          </a:xfrm>
          <a:prstGeom prst="rect">
            <a:avLst/>
          </a:prstGeom>
        </p:spPr>
      </p:pic>
      <p:pic>
        <p:nvPicPr>
          <p:cNvPr id="6" name="Рисунок 5" descr="IMG_20150603_173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7016" y="1000108"/>
            <a:ext cx="1875248" cy="2500330"/>
          </a:xfrm>
          <a:prstGeom prst="rect">
            <a:avLst/>
          </a:prstGeom>
        </p:spPr>
      </p:pic>
      <p:pic>
        <p:nvPicPr>
          <p:cNvPr id="7" name="Рисунок 6" descr="IMG_20150603_1737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0156" y="1000108"/>
            <a:ext cx="1875248" cy="2500330"/>
          </a:xfrm>
          <a:prstGeom prst="rect">
            <a:avLst/>
          </a:prstGeom>
        </p:spPr>
      </p:pic>
      <p:pic>
        <p:nvPicPr>
          <p:cNvPr id="8" name="Рисунок 7" descr="IMG_20150603_1737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000504"/>
            <a:ext cx="3333773" cy="2500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3636" y="478632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Неоригинальный АКБ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Неоригинальное З.У.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Savostianov</dc:creator>
  <cp:lastModifiedBy>Savostianov</cp:lastModifiedBy>
  <cp:revision>14</cp:revision>
  <dcterms:created xsi:type="dcterms:W3CDTF">2015-06-04T07:24:55Z</dcterms:created>
  <dcterms:modified xsi:type="dcterms:W3CDTF">2015-07-30T08:30:45Z</dcterms:modified>
</cp:coreProperties>
</file>